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 snapToGrid="0">
      <p:cViewPr varScale="1">
        <p:scale>
          <a:sx n="56" d="100"/>
          <a:sy n="56" d="100"/>
        </p:scale>
        <p:origin x="928" y="-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F7A6-6AC0-4554-916C-1A2FFDE2C7E8}" type="datetimeFigureOut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9A04-E665-4F43-B21F-260711BE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07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9A04-E665-4F43-B21F-260711BE8E2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00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59FA8-FFB8-DAEC-552A-642825A28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AC35974-91D0-78D1-9898-9D4B42570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73FC-EEB1-22C1-0636-5112333A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0655-9FEF-40D3-AE20-D5C7EA52B5D0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E1EFF6-57F0-8386-6157-AC75D444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A9FF51-3AAC-B3A8-9430-D47A541D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965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39C100-6B90-3413-63FC-2CCD26C5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A0E5D66-8B8E-F392-FB7E-A802B8473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A46038-F191-73D7-07FE-BF1AA828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A595-1487-473D-BE0B-85F620561D05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3F40EB-92F3-590C-6632-0D81B95E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EC29D1-77D6-FDF4-D5E7-9D577A90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65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3127B7F-C452-DB18-7424-B80BEBC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E8D78D-65E8-9902-9004-604638B6E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990BF1-06CB-4B7D-99CF-8C6CC1C3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D87E-9581-42B3-97BC-C4CC387EE32C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D7B3C1-5310-5A8F-7FE1-DB31427A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B22FDC-049D-8915-A9BE-3E65EAA6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60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C286B6-139D-CC96-0FBE-1706748E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25A784-51BD-5645-3662-82D044E7A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4AB4B3-0F24-CEE2-1E62-4C95BA25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D19-B0B4-49DB-BD7B-AC7AC7A35245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21A89D-4D49-4877-1457-B9AAB302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2926E7-463C-1912-3BF0-58D1E4F9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22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A0F93A-B11C-C695-EB1E-92ACEF30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2A652A-C0AF-C442-2285-8B45535E4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3C416F-2044-E79E-9BEC-1411D06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E976-350F-4BDF-B540-17F1C89E6072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FF2DF3-33B6-DF63-AEB2-C56869E8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F339F3-D0A0-480C-A04C-6C6FA46E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22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FF9039-9194-4803-2423-36385B78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C0AD93-2A2C-4AEE-31A0-F4081E1D6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2F28BCF-F26A-4DEB-EF31-913C48D82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F1ACA3-094A-939A-B06A-7CD25CB9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5CDC-4181-407E-9197-D0B9333C989D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54C426F-A2B6-D685-5CA7-A01A4493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1AE216-F7FF-F4B5-2FB4-BEFE5ED6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40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AA003-A9FC-956F-39CA-FD50D754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4E6B7C-EF3C-405D-791B-58915302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A8D4B19-AB19-1E78-F1D3-78DB09EC3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131D395-2973-AF18-6CF1-D056419F5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C1B1E2D-3D40-FA5E-4AAD-6460CD675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6778F85-416D-8EBC-4AB7-0D20B443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3178-B503-4020-B228-A98469D10ED4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9307339-41C4-6BDB-22A9-129004A5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C25F917-E544-5606-6627-01F9AFF8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86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299D11-A567-781D-4C5A-A15CBFAA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5693F94-1CC3-6310-A537-B9693E95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D93D-43A6-47E5-8B2E-A28A554D7A92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89758F-E527-BCB4-7A98-3FA319C1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F55CF86-682A-5492-225E-7A9A83FD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6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AA3E5C8-BB9C-07B2-773B-C7C98EDD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5B5-A7B6-44C1-AB62-3CE09324A888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4D18052-75CC-32D6-CFB4-16A93632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E9E97E-464D-25F2-B648-810EE3C5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C1BEE7A-1B74-4E58-824A-A9EEEEC8C80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502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6EC2F0-9CB8-EDBB-67C3-3E01540B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A895F-F25B-1BC6-6977-13B44C49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590C25-6993-5F67-DF49-65389AA91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12B31F-A3D9-4FE6-548F-0A9EDB76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F6AC-BB42-4B4C-80CC-3ABDACAF53ED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DE7863-EFE1-4A38-5554-2B49C748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B8DD2A-487B-660F-4059-E1D7B5D7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72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DECE95-7BBC-2203-41E1-DD52713B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D85CBE2-11B8-EB10-1EC3-07C94F6EC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4CB04C9-879E-6917-B875-DA7108ABD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54753C-CFB2-F64E-648B-F97CC79C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1DC5-E381-4E1A-805F-26D2FB8B3526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96B8D5-A785-9622-010C-8B5AF599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B5E7AF-AAE6-3615-8358-68AD9C9F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57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1C4A706-9A44-B5D1-2777-3E8BCF54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8C05DB-0199-D439-FA36-7B03AA8AF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F0427F-8B60-97DB-D49E-07F2EEAF1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0E45-F10A-43B2-8A1D-AB180B5BE476}" type="datetime1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81F20F-BF0F-82D9-AEDD-2BAE453F7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1ED0FC-928D-B470-75C2-66B2C752E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EE7A-1B74-4E58-824A-A9EEEEC8C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ECB4E8B-F0A5-B675-F6EC-452C93D139AC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9919295-BC74-C513-24B6-F5716DDED9C9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901E73E-9A93-02D0-BBB3-EEAA4A484385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052C9F0-C8FE-0914-5001-635FC95FE802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F1F3F34-ACA6-8135-9F0F-0AAECB484D18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8B57E3F-A3B8-A3E0-1B67-0E589104ABD2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EAED3C0-7732-95CB-0BCF-772C0B960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5"/>
          <a:stretch/>
        </p:blipFill>
        <p:spPr>
          <a:xfrm>
            <a:off x="825803" y="448280"/>
            <a:ext cx="10540393" cy="368749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9C0B12D-8AE7-192E-8143-CB2231167256}"/>
              </a:ext>
            </a:extLst>
          </p:cNvPr>
          <p:cNvSpPr/>
          <p:nvPr/>
        </p:nvSpPr>
        <p:spPr>
          <a:xfrm>
            <a:off x="1186543" y="1704197"/>
            <a:ext cx="2198914" cy="113697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D381DBB-B7B5-27B0-C3E0-93DBBC537C01}"/>
              </a:ext>
            </a:extLst>
          </p:cNvPr>
          <p:cNvSpPr txBox="1"/>
          <p:nvPr/>
        </p:nvSpPr>
        <p:spPr>
          <a:xfrm>
            <a:off x="1349829" y="1778361"/>
            <a:ext cx="187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點選首頁，下方有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可使用課程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5576CF4-696C-F624-3684-105FA4064DE1}"/>
              </a:ext>
            </a:extLst>
          </p:cNvPr>
          <p:cNvSpPr/>
          <p:nvPr/>
        </p:nvSpPr>
        <p:spPr>
          <a:xfrm>
            <a:off x="522514" y="272143"/>
            <a:ext cx="2710543" cy="8055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0D13A25-5B30-D42B-E24D-7F28E8630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86" y="3528929"/>
            <a:ext cx="6348362" cy="3062909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80CEC70-E0D1-2D24-F607-4F872976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z="16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fld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45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619A30-9060-9C5E-596B-49A35AA1FDEE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92B04C-F0AE-2F55-C762-BF5619231D90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CDEC399-49DF-F3BF-0066-5E3F003042FC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BC2995E-A9F9-0FBD-E0E4-C77187607E2B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18C7681-BBB5-3BF3-926C-8291B6330A33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C4E207-9617-E0C4-DB70-971960334AB9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6C68741-A350-5F65-D4FD-DDC235A52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777" y="876363"/>
            <a:ext cx="6109759" cy="3500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271B579-3365-69F5-3C33-A5856CBD3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738" y="4656514"/>
            <a:ext cx="2261536" cy="155967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262CDA8-89C0-110A-5DAB-234BAE005FA3}"/>
              </a:ext>
            </a:extLst>
          </p:cNvPr>
          <p:cNvSpPr/>
          <p:nvPr/>
        </p:nvSpPr>
        <p:spPr>
          <a:xfrm>
            <a:off x="9564536" y="5116286"/>
            <a:ext cx="1795941" cy="7585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B94FAB2-AB7B-920A-D6B8-2476E4FC77C4}"/>
              </a:ext>
            </a:extLst>
          </p:cNvPr>
          <p:cNvSpPr/>
          <p:nvPr/>
        </p:nvSpPr>
        <p:spPr>
          <a:xfrm>
            <a:off x="4540230" y="2271504"/>
            <a:ext cx="4746910" cy="710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035CAA6-7039-4908-4A5A-979194CF8BB3}"/>
              </a:ext>
            </a:extLst>
          </p:cNvPr>
          <p:cNvSpPr/>
          <p:nvPr/>
        </p:nvSpPr>
        <p:spPr>
          <a:xfrm>
            <a:off x="425256" y="2271504"/>
            <a:ext cx="2651234" cy="89493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4BCFC3F-8D25-D0E4-06A5-8A1198AD0C31}"/>
              </a:ext>
            </a:extLst>
          </p:cNvPr>
          <p:cNvSpPr txBox="1"/>
          <p:nvPr/>
        </p:nvSpPr>
        <p:spPr>
          <a:xfrm>
            <a:off x="534111" y="2404124"/>
            <a:ext cx="2487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點選講義標題即可下載講義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D502A09-0837-5B9C-A640-B16B0CA51257}"/>
              </a:ext>
            </a:extLst>
          </p:cNvPr>
          <p:cNvSpPr/>
          <p:nvPr/>
        </p:nvSpPr>
        <p:spPr>
          <a:xfrm>
            <a:off x="6096000" y="5034291"/>
            <a:ext cx="2651234" cy="89493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FBB5289-35C2-6BB0-DF53-303D1EF4B659}"/>
              </a:ext>
            </a:extLst>
          </p:cNvPr>
          <p:cNvSpPr txBox="1"/>
          <p:nvPr/>
        </p:nvSpPr>
        <p:spPr>
          <a:xfrm>
            <a:off x="6183083" y="5134253"/>
            <a:ext cx="2487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下載完成後點選課堂開始上課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F41ACC5-F2FB-E34A-94BC-51674E81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525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4F72B02-37B9-D6A3-1908-2449852F0CA8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41F18F7-285B-4A16-7550-D77718F9EBF7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ABB70F9-EDD8-5923-3E21-13C80CFFD8CF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47E2E84-D2FF-E0AD-6A2B-799B0E8CCFD7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E436CD-30BD-F156-24AD-85B636DA3818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91A858-46C8-061A-E088-A117BD30E80B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1561AD83-7252-48F4-E3AE-CB6753742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1" y="424544"/>
            <a:ext cx="7879404" cy="448798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DA80147-AC0F-EE02-2584-B07BD6D83A42}"/>
              </a:ext>
            </a:extLst>
          </p:cNvPr>
          <p:cNvSpPr txBox="1"/>
          <p:nvPr/>
        </p:nvSpPr>
        <p:spPr>
          <a:xfrm>
            <a:off x="4773228" y="5248114"/>
            <a:ext cx="7359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本次說明會共四分講義及四堂課程，總時數為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dirty="0">
              <a:solidFill>
                <a:srgbClr val="0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全部完成後，煩請各位先進填寫</a:t>
            </a:r>
            <a:r>
              <a:rPr lang="zh-TW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課後測驗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活動滿意度調查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solidFill>
                <a:srgbClr val="0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C856C97-22D3-EC2E-2042-92C5D93B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920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4269A38-B12A-01F2-D2DD-79896204C330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8EA032-2184-F88C-6F01-296475BD16A6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75402D-1925-EE53-C137-366E39E0D6D3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1C02BB-70E1-4FC0-5185-1D925DB52F4D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B21809-A60A-FF2B-F32F-36E3E4C324B5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0347AA-E264-6BBD-A6B4-ACF7127861B1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15AEC70-5E92-3647-1E67-41D1869F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12" y="1197431"/>
            <a:ext cx="8983826" cy="3311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F3C7E23-F64F-5C05-86A6-D21176C31B07}"/>
              </a:ext>
            </a:extLst>
          </p:cNvPr>
          <p:cNvSpPr txBox="1"/>
          <p:nvPr/>
        </p:nvSpPr>
        <p:spPr>
          <a:xfrm>
            <a:off x="1500341" y="4137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課後測驗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0AE240A-DDB8-30A9-D354-9064F92D051F}"/>
              </a:ext>
            </a:extLst>
          </p:cNvPr>
          <p:cNvSpPr txBox="1"/>
          <p:nvPr/>
        </p:nvSpPr>
        <p:spPr>
          <a:xfrm>
            <a:off x="3783970" y="5201947"/>
            <a:ext cx="7690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各位先進可於</a:t>
            </a:r>
            <a:r>
              <a:rPr lang="zh-TW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課後測驗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學習心得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，讓我們知道您對課程的想法</a:t>
            </a:r>
            <a:endParaRPr lang="en-US" altLang="zh-TW" sz="2000" dirty="0">
              <a:solidFill>
                <a:srgbClr val="0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3FA0F4E3-A4AB-CF3D-F773-BEF664A1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65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1C855A7-5B73-F4C5-A0BF-4AF38FB4E9F0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8E4BDE4-837A-9FE3-0595-3815766EA416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D28660-D7F0-0087-03B0-66E50D3BF601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1841EF9-13C1-E960-7738-404A5C0D6AFC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1407A5-DD5A-C244-03E8-559F13EF54FC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0CCADC-929E-8F9F-F49F-0E032DC95A5C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18850B9-0F04-9656-EC10-A918B5D11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02"/>
          <a:stretch/>
        </p:blipFill>
        <p:spPr>
          <a:xfrm>
            <a:off x="886545" y="286612"/>
            <a:ext cx="8302736" cy="38390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FD34A47-EFF6-4FCA-C0B2-7909D206C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163" y="4067929"/>
            <a:ext cx="3782130" cy="155109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AA2E29D-5A5A-C3A5-AB05-3CF88FA7FF39}"/>
              </a:ext>
            </a:extLst>
          </p:cNvPr>
          <p:cNvSpPr/>
          <p:nvPr/>
        </p:nvSpPr>
        <p:spPr>
          <a:xfrm>
            <a:off x="6695160" y="4872647"/>
            <a:ext cx="4844145" cy="10547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1E2A5FC-2E20-574F-E74F-68A8EA4C5052}"/>
              </a:ext>
            </a:extLst>
          </p:cNvPr>
          <p:cNvSpPr txBox="1"/>
          <p:nvPr/>
        </p:nvSpPr>
        <p:spPr>
          <a:xfrm>
            <a:off x="6767208" y="5058939"/>
            <a:ext cx="484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完成活動滿意度調查後，點選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送出並結束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，完成本次說明會課程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589AB33-0A41-F49D-7BEF-D0586F087FDC}"/>
              </a:ext>
            </a:extLst>
          </p:cNvPr>
          <p:cNvSpPr/>
          <p:nvPr/>
        </p:nvSpPr>
        <p:spPr>
          <a:xfrm>
            <a:off x="3027929" y="4268082"/>
            <a:ext cx="1968613" cy="946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3EB98C90-23D0-2898-92FB-27E8BB8E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36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箭號: 有線條的向右箭號 12">
            <a:extLst>
              <a:ext uri="{FF2B5EF4-FFF2-40B4-BE49-F238E27FC236}">
                <a16:creationId xmlns:a16="http://schemas.microsoft.com/office/drawing/2014/main" id="{D953B2B3-FABF-DA31-B7CD-BA7C1F4DD0DD}"/>
              </a:ext>
            </a:extLst>
          </p:cNvPr>
          <p:cNvSpPr/>
          <p:nvPr/>
        </p:nvSpPr>
        <p:spPr>
          <a:xfrm rot="10800000">
            <a:off x="1513113" y="6008329"/>
            <a:ext cx="10526485" cy="145519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BD4B5AE-7990-BF0C-E64E-E041A4031AC6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FBC66B0-9EF0-66A9-38C3-D675609C440E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8F2D59-F7CC-429F-3E57-FA452E6F7404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0A6789-7D56-494B-C279-F2E8C14231B8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222A47-A927-C3DD-18B7-317B6A79F79D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35D4572-44F5-8D80-47E9-6047F50A3FFF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8D0B750-6898-2290-0B0E-D4D40262F2EF}"/>
              </a:ext>
            </a:extLst>
          </p:cNvPr>
          <p:cNvSpPr txBox="1"/>
          <p:nvPr/>
        </p:nvSpPr>
        <p:spPr>
          <a:xfrm>
            <a:off x="997835" y="97187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任何問題歡迎聯絡我們</a:t>
            </a:r>
          </a:p>
        </p:txBody>
      </p:sp>
      <p:pic>
        <p:nvPicPr>
          <p:cNvPr id="10" name="圖片 9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id="{CC8C2BC8-5B9C-7F63-C9D5-F9BFE9EFA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33783" r="100" b="26772"/>
          <a:stretch/>
        </p:blipFill>
        <p:spPr>
          <a:xfrm>
            <a:off x="3522245" y="-19246"/>
            <a:ext cx="7937574" cy="221435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510C6FA-422B-4830-91BE-18D86CC3E29D}"/>
              </a:ext>
            </a:extLst>
          </p:cNvPr>
          <p:cNvSpPr txBox="1"/>
          <p:nvPr/>
        </p:nvSpPr>
        <p:spPr>
          <a:xfrm>
            <a:off x="1251854" y="2207134"/>
            <a:ext cx="10787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聯絡人：李小姐 </a:t>
            </a:r>
            <a:r>
              <a:rPr lang="en-US" altLang="zh-TW" sz="2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02-2393-1318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2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508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0" i="0" u="none" strike="noStrike" baseline="0" dirty="0">
                <a:solidFill>
                  <a:srgbClr val="0462C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leecj@tqf.org.tw</a:t>
            </a:r>
            <a:endParaRPr lang="en-US" altLang="zh-TW" sz="24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 descr="一張含有 車輛, 輪, 陸上交通工具, 汽車零件 的圖片&#10;&#10;自動產生的描述">
            <a:extLst>
              <a:ext uri="{FF2B5EF4-FFF2-40B4-BE49-F238E27FC236}">
                <a16:creationId xmlns:a16="http://schemas.microsoft.com/office/drawing/2014/main" id="{C15E9458-4C8C-BCF4-8B0F-2163FC9A7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r="50305" b="43600"/>
          <a:stretch/>
        </p:blipFill>
        <p:spPr>
          <a:xfrm>
            <a:off x="8109859" y="4363987"/>
            <a:ext cx="3963248" cy="251719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F39E4E4-2060-670D-019C-5FF2EDF11C7D}"/>
              </a:ext>
            </a:extLst>
          </p:cNvPr>
          <p:cNvSpPr/>
          <p:nvPr/>
        </p:nvSpPr>
        <p:spPr>
          <a:xfrm rot="18776069">
            <a:off x="3458051" y="4322771"/>
            <a:ext cx="1096303" cy="1069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6E860D6-80DD-6142-5D92-C53B2405B136}"/>
              </a:ext>
            </a:extLst>
          </p:cNvPr>
          <p:cNvSpPr/>
          <p:nvPr/>
        </p:nvSpPr>
        <p:spPr>
          <a:xfrm rot="18776069">
            <a:off x="5085077" y="3631264"/>
            <a:ext cx="1096303" cy="1069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505B57D-A19E-A50E-DC1F-99F560ABC36A}"/>
              </a:ext>
            </a:extLst>
          </p:cNvPr>
          <p:cNvSpPr/>
          <p:nvPr/>
        </p:nvSpPr>
        <p:spPr>
          <a:xfrm rot="18776069">
            <a:off x="6574273" y="4293453"/>
            <a:ext cx="1096303" cy="1069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A2403F9-E094-2840-D694-284DA785C755}"/>
              </a:ext>
            </a:extLst>
          </p:cNvPr>
          <p:cNvSpPr/>
          <p:nvPr/>
        </p:nvSpPr>
        <p:spPr>
          <a:xfrm rot="18776069">
            <a:off x="8046391" y="3749753"/>
            <a:ext cx="1096303" cy="1069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500D0A7-A55A-0CC4-5D6B-0C507438A0D9}"/>
              </a:ext>
            </a:extLst>
          </p:cNvPr>
          <p:cNvSpPr txBox="1"/>
          <p:nvPr/>
        </p:nvSpPr>
        <p:spPr>
          <a:xfrm>
            <a:off x="3559007" y="4363987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0E28FF7-45F7-6468-A0DE-515989695531}"/>
              </a:ext>
            </a:extLst>
          </p:cNvPr>
          <p:cNvSpPr txBox="1"/>
          <p:nvPr/>
        </p:nvSpPr>
        <p:spPr>
          <a:xfrm>
            <a:off x="5183026" y="370439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B201B98-AF3B-7FDF-EE3F-E2AC8C8C97D1}"/>
              </a:ext>
            </a:extLst>
          </p:cNvPr>
          <p:cNvSpPr txBox="1"/>
          <p:nvPr/>
        </p:nvSpPr>
        <p:spPr>
          <a:xfrm>
            <a:off x="6678384" y="4363987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6FBA3AC-C7EF-7F66-4401-40AC652B8254}"/>
              </a:ext>
            </a:extLst>
          </p:cNvPr>
          <p:cNvSpPr txBox="1"/>
          <p:nvPr/>
        </p:nvSpPr>
        <p:spPr>
          <a:xfrm>
            <a:off x="8150502" y="385426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E6D072E-F2E6-270E-C033-294D20F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874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0BC4F8D-AA07-4AE4-21B6-A0B67CEFA6DF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F1874C3-FDCD-5BD8-DF4F-196C51CB7F9E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CF54545-8F46-A5AF-782D-253DAE4E951D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A806840-31C8-C2C5-AABD-7514D48E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024" y="804979"/>
            <a:ext cx="6566237" cy="4311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F981544-B47C-1E14-DC43-1F52A33C8264}"/>
              </a:ext>
            </a:extLst>
          </p:cNvPr>
          <p:cNvSpPr/>
          <p:nvPr/>
        </p:nvSpPr>
        <p:spPr>
          <a:xfrm>
            <a:off x="557160" y="2014521"/>
            <a:ext cx="3405241" cy="11919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1778B80-A9D0-2A9A-6118-B43C84EEB91F}"/>
              </a:ext>
            </a:extLst>
          </p:cNvPr>
          <p:cNvSpPr txBox="1"/>
          <p:nvPr/>
        </p:nvSpPr>
        <p:spPr>
          <a:xfrm>
            <a:off x="587829" y="2113557"/>
            <a:ext cx="3396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000" b="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選擇場次點選”將我加入”</a:t>
            </a:r>
          </a:p>
          <a:p>
            <a:pPr algn="l"/>
            <a:r>
              <a:rPr lang="zh-TW" altLang="en-US" sz="2000" b="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完成報名，並待課程開放期間進行觀看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4919E2-D84C-FC04-528F-138303537BAC}"/>
              </a:ext>
            </a:extLst>
          </p:cNvPr>
          <p:cNvSpPr/>
          <p:nvPr/>
        </p:nvSpPr>
        <p:spPr>
          <a:xfrm>
            <a:off x="5867401" y="4463144"/>
            <a:ext cx="2460171" cy="849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15A8DE-C596-31F8-E5EB-0FC018D01B26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9F634EF-839F-A325-3AEE-05DFB1D91529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65667A0-10E2-FDD3-92DA-A77B2C9E7D00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056F148-D344-086D-4D67-A3E0DB9B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z="18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931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0C01ED4-9730-00B5-6650-9FA1E593134E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9BC048-CD52-5D27-8484-29A4F498CF0F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7F8758-CE74-AAC1-9543-522D675C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3" y="781050"/>
            <a:ext cx="10772634" cy="5295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B00BD54-425C-9922-9637-186516381FDC}"/>
              </a:ext>
            </a:extLst>
          </p:cNvPr>
          <p:cNvSpPr/>
          <p:nvPr/>
        </p:nvSpPr>
        <p:spPr>
          <a:xfrm>
            <a:off x="5540828" y="876882"/>
            <a:ext cx="2438400" cy="91926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BD7EF44-8BFE-8E36-FE60-11CF28A22D30}"/>
              </a:ext>
            </a:extLst>
          </p:cNvPr>
          <p:cNvSpPr txBox="1"/>
          <p:nvPr/>
        </p:nvSpPr>
        <p:spPr>
          <a:xfrm>
            <a:off x="5704114" y="983704"/>
            <a:ext cx="207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點選課前須知，開始上課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FAE9D65-E9F8-C1BD-E615-0B3634026731}"/>
              </a:ext>
            </a:extLst>
          </p:cNvPr>
          <p:cNvSpPr/>
          <p:nvPr/>
        </p:nvSpPr>
        <p:spPr>
          <a:xfrm>
            <a:off x="914400" y="1205592"/>
            <a:ext cx="2460171" cy="710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B49461-2C45-56D7-CC2A-48FDEAC6A875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064C27-0E75-C3E9-47B2-CBFDFF88C93C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6D0E20-1988-23E5-E2C1-64924D00F7B7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9E3222F-17FF-7418-9771-51108966BF0A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FCE41BCF-F2D5-7D55-79AE-3E9E3360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946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95E0C18-31F2-CA80-3E9F-2CFA89B9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61268"/>
            <a:ext cx="8043513" cy="45646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A2470E-C590-806D-0B72-39B77741A801}"/>
              </a:ext>
            </a:extLst>
          </p:cNvPr>
          <p:cNvSpPr/>
          <p:nvPr/>
        </p:nvSpPr>
        <p:spPr>
          <a:xfrm>
            <a:off x="1377043" y="3260855"/>
            <a:ext cx="2239548" cy="62534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ACD88F7-90A9-3E96-053A-F09EBA5F2E33}"/>
              </a:ext>
            </a:extLst>
          </p:cNvPr>
          <p:cNvSpPr txBox="1"/>
          <p:nvPr/>
        </p:nvSpPr>
        <p:spPr>
          <a:xfrm>
            <a:off x="1540329" y="3367676"/>
            <a:ext cx="2076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點選即可播放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463AEAC-E30B-F8FE-275C-50D39C902118}"/>
              </a:ext>
            </a:extLst>
          </p:cNvPr>
          <p:cNvSpPr/>
          <p:nvPr/>
        </p:nvSpPr>
        <p:spPr>
          <a:xfrm>
            <a:off x="3973286" y="2057400"/>
            <a:ext cx="5372851" cy="2917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4F5305E-C0CB-6441-AE31-FC1FDB378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51"/>
          <a:stretch/>
        </p:blipFill>
        <p:spPr>
          <a:xfrm>
            <a:off x="8469086" y="5082372"/>
            <a:ext cx="3060672" cy="1240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EE9827A-A5E1-18C2-06D5-68ECB3F24D6D}"/>
              </a:ext>
            </a:extLst>
          </p:cNvPr>
          <p:cNvSpPr/>
          <p:nvPr/>
        </p:nvSpPr>
        <p:spPr>
          <a:xfrm>
            <a:off x="5970814" y="5569029"/>
            <a:ext cx="2239548" cy="9018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A5AD41B-5537-120F-D34D-B7173132793A}"/>
              </a:ext>
            </a:extLst>
          </p:cNvPr>
          <p:cNvSpPr txBox="1"/>
          <p:nvPr/>
        </p:nvSpPr>
        <p:spPr>
          <a:xfrm>
            <a:off x="6134100" y="5675851"/>
            <a:ext cx="207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播放結束後，點選課前測驗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212D97C-92F5-BFB5-B108-D3C4A488ED03}"/>
              </a:ext>
            </a:extLst>
          </p:cNvPr>
          <p:cNvSpPr/>
          <p:nvPr/>
        </p:nvSpPr>
        <p:spPr>
          <a:xfrm>
            <a:off x="8769336" y="5336060"/>
            <a:ext cx="2460171" cy="710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997EBD6-BAA0-4A5C-263E-EF353783D66F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F7CA6A3-947E-547B-A52F-703D5A2AED32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1008619-A9C8-B817-B722-D54D7972F997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09F474B-97A8-EE71-42F2-DE63B34649A2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E410E4E-C9F3-77BB-E594-ACB76299D713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34765C3-5C83-0CA9-4765-D141E9C2961F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95F0F0-697C-EC4A-8751-9A662A33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457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589E3DB2-7EE3-8FD3-D9E1-36C96531113F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5111123-6DFA-3B35-3893-6122FCCF154F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83F4B731-9335-266F-2827-77A355D3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07" y="1066800"/>
            <a:ext cx="7470479" cy="3320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4A856AD-0222-1C32-3492-3083B3091222}"/>
              </a:ext>
            </a:extLst>
          </p:cNvPr>
          <p:cNvSpPr/>
          <p:nvPr/>
        </p:nvSpPr>
        <p:spPr>
          <a:xfrm>
            <a:off x="6063342" y="3385456"/>
            <a:ext cx="1959429" cy="710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5895F9-594A-F6D5-B9FC-F7718D7B6BF4}"/>
              </a:ext>
            </a:extLst>
          </p:cNvPr>
          <p:cNvSpPr/>
          <p:nvPr/>
        </p:nvSpPr>
        <p:spPr>
          <a:xfrm>
            <a:off x="2533679" y="3260855"/>
            <a:ext cx="2239548" cy="62534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1C57979-B09D-BA27-71AD-5AA6B9B9BE6C}"/>
              </a:ext>
            </a:extLst>
          </p:cNvPr>
          <p:cNvSpPr txBox="1"/>
          <p:nvPr/>
        </p:nvSpPr>
        <p:spPr>
          <a:xfrm>
            <a:off x="2696965" y="3367676"/>
            <a:ext cx="2076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點選開始作答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79F7DDD-42A4-3E37-2AD4-BE67F95E1EC8}"/>
              </a:ext>
            </a:extLst>
          </p:cNvPr>
          <p:cNvSpPr txBox="1"/>
          <p:nvPr/>
        </p:nvSpPr>
        <p:spPr>
          <a:xfrm>
            <a:off x="2533679" y="5035621"/>
            <a:ext cx="7727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提醒您，如未完成「</a:t>
            </a:r>
            <a:r>
              <a:rPr lang="zh-TW" altLang="en-US" sz="2400" b="0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課前測驗</a:t>
            </a:r>
            <a:r>
              <a:rPr lang="zh-TW" alt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」，將無法進入下一階段</a:t>
            </a:r>
            <a:endParaRPr lang="zh-TW" altLang="en-US" sz="24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E21766-FA07-CAF0-7ADC-0CAFC611ECEB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2F0658A-4E41-7BDC-73E4-2A0CEACE137E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8743E49-E386-D9B6-A0CA-A76580914247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95ED985-E5EE-F5CD-C646-E89BBA455DEB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90B9E7-7B5F-6501-F978-92BBE2E8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214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09A043-3797-F00C-6732-736C6455DBF0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CD4F7B0-46AA-4670-8339-A9BFE188D7A1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60396A-C0B9-B2F4-D94B-FE209ED04FE3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FFE40E9-E81A-6B0B-E9CC-971E6EA0EA76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67FAAD-D558-93C7-B799-6ABD6A146348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5C6EF8-BB4B-4E3F-ABA3-A8002B2F3757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F2785CC-DC1F-9930-838C-10B5C65A4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916" y="4347032"/>
            <a:ext cx="2848550" cy="175147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C21F1106-DE95-FC7C-5093-C7018BB26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45" y="257627"/>
            <a:ext cx="8173538" cy="4331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856ACFC-B7DF-026C-4E1C-0928882B5AC6}"/>
              </a:ext>
            </a:extLst>
          </p:cNvPr>
          <p:cNvSpPr/>
          <p:nvPr/>
        </p:nvSpPr>
        <p:spPr>
          <a:xfrm>
            <a:off x="6175063" y="4940806"/>
            <a:ext cx="2479873" cy="93399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26C6BB7-B593-FF90-13CA-9FA357B41929}"/>
              </a:ext>
            </a:extLst>
          </p:cNvPr>
          <p:cNvSpPr txBox="1"/>
          <p:nvPr/>
        </p:nvSpPr>
        <p:spPr>
          <a:xfrm>
            <a:off x="6371008" y="5055426"/>
            <a:ext cx="207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作答完畢之後，點選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完成作答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B6B23C8-0EBD-76CA-DB5F-82F6885B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406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39E4086-3051-2C6B-CC9B-813A3E93B7EB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3BE429-C4B1-EC41-2CB6-40805E864341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012A8A9-FAC5-2FFA-8A23-4C0FC0872807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0568D7-5B0E-7200-DF96-CEFDB35C23F2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CE2BFA-CA47-E4EC-FC4B-832987B185A6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39E4230-DCEF-ECC1-2C70-853A06F8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45" y="392803"/>
            <a:ext cx="8680896" cy="2832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E37BC1F-845B-30ED-BE8F-C31A5970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78" y="3508021"/>
            <a:ext cx="3097285" cy="125865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1CB42C5-3FA9-2868-E280-B7554014C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262" y="4942313"/>
            <a:ext cx="3550370" cy="131948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8345344D-985C-C211-57D0-451B2CF4D8D7}"/>
              </a:ext>
            </a:extLst>
          </p:cNvPr>
          <p:cNvSpPr txBox="1"/>
          <p:nvPr/>
        </p:nvSpPr>
        <p:spPr>
          <a:xfrm>
            <a:off x="7104689" y="3937294"/>
            <a:ext cx="44436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如果要修改答案，可點選回到作答次</a:t>
            </a:r>
            <a:endParaRPr lang="zh-TW" altLang="en-US" sz="20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224DE85-1F15-9EB1-D116-BC38E3B75ECE}"/>
              </a:ext>
            </a:extLst>
          </p:cNvPr>
          <p:cNvSpPr/>
          <p:nvPr/>
        </p:nvSpPr>
        <p:spPr>
          <a:xfrm>
            <a:off x="8190937" y="5016991"/>
            <a:ext cx="2879834" cy="93749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CB0150D-4C72-CD38-2186-242047446DD0}"/>
              </a:ext>
            </a:extLst>
          </p:cNvPr>
          <p:cNvSpPr txBox="1"/>
          <p:nvPr/>
        </p:nvSpPr>
        <p:spPr>
          <a:xfrm>
            <a:off x="8408654" y="5144069"/>
            <a:ext cx="256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作答完畢之後，點選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全部送出並結束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A19D1C0C-34A2-55EE-30B6-F059F69B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00A18E-14D0-9C35-BE05-DAE7F9B71BFA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87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E35C38-14BC-173D-7354-79CFFF35BF8A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BEDDC2-3936-77A2-6733-36B46CC0C033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BA55F8-C617-3386-0B75-D0B5DB845AA2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BF2351C-3319-9D76-C650-04C05108F96A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52B57A-B488-B5BD-D1ED-6FAA747ABAC2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9382A0-78D1-67BD-7578-A351CEFBAE70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5C795FD-C952-E73F-06BD-F834D8205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81" y="425394"/>
            <a:ext cx="8320954" cy="5903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E61E434-665C-3D76-FEAC-C3CF04F876B5}"/>
              </a:ext>
            </a:extLst>
          </p:cNvPr>
          <p:cNvSpPr/>
          <p:nvPr/>
        </p:nvSpPr>
        <p:spPr>
          <a:xfrm>
            <a:off x="1202308" y="4295436"/>
            <a:ext cx="3380577" cy="7742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C40DEC4-DCEA-EFA0-F8BF-9A44BEC51251}"/>
              </a:ext>
            </a:extLst>
          </p:cNvPr>
          <p:cNvSpPr txBox="1"/>
          <p:nvPr/>
        </p:nvSpPr>
        <p:spPr>
          <a:xfrm>
            <a:off x="1452681" y="4482486"/>
            <a:ext cx="2879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全部送出並結束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23D7BDA9-7796-4E1D-8AC8-C9BAE504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403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4DCF3B4-0013-19B2-20CF-6D112D4AEDAD}"/>
              </a:ext>
            </a:extLst>
          </p:cNvPr>
          <p:cNvSpPr/>
          <p:nvPr/>
        </p:nvSpPr>
        <p:spPr>
          <a:xfrm rot="18891124">
            <a:off x="1314454" y="5876566"/>
            <a:ext cx="1992733" cy="203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0D54D-EC34-48F6-2E61-77893514A38B}"/>
              </a:ext>
            </a:extLst>
          </p:cNvPr>
          <p:cNvSpPr/>
          <p:nvPr/>
        </p:nvSpPr>
        <p:spPr>
          <a:xfrm rot="19049877">
            <a:off x="10634696" y="-296698"/>
            <a:ext cx="1992733" cy="203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156427A-131B-CECB-96C6-792FCDBFCF7C}"/>
              </a:ext>
            </a:extLst>
          </p:cNvPr>
          <p:cNvSpPr/>
          <p:nvPr/>
        </p:nvSpPr>
        <p:spPr>
          <a:xfrm rot="19049877">
            <a:off x="10418786" y="1244539"/>
            <a:ext cx="870522" cy="885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C1D0528-6849-A8C6-373F-3F256D5DF9D6}"/>
              </a:ext>
            </a:extLst>
          </p:cNvPr>
          <p:cNvSpPr/>
          <p:nvPr/>
        </p:nvSpPr>
        <p:spPr>
          <a:xfrm rot="18776069">
            <a:off x="9429481" y="-91234"/>
            <a:ext cx="662760" cy="677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37E3BD-66AA-B548-E694-98A8A717F0EF}"/>
              </a:ext>
            </a:extLst>
          </p:cNvPr>
          <p:cNvSpPr/>
          <p:nvPr/>
        </p:nvSpPr>
        <p:spPr>
          <a:xfrm rot="19049877">
            <a:off x="377037" y="4960490"/>
            <a:ext cx="550380" cy="524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04C6456-5366-CD62-647C-7FAC15B9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510" y="667168"/>
            <a:ext cx="7459480" cy="3281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F631DAD-B791-BC49-FF28-229559AE90DF}"/>
              </a:ext>
            </a:extLst>
          </p:cNvPr>
          <p:cNvSpPr txBox="1"/>
          <p:nvPr/>
        </p:nvSpPr>
        <p:spPr>
          <a:xfrm>
            <a:off x="2696892" y="4349365"/>
            <a:ext cx="6798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完成課前測驗後可以點選頁面右下方進入下一環節</a:t>
            </a:r>
            <a:endParaRPr lang="zh-TW" altLang="en-US" sz="20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4C3A6A3-D5AB-D8B1-237B-9AB145683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15" y="4852266"/>
            <a:ext cx="9902752" cy="120600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8BB4622-E118-7561-99C4-6AAF0028BC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387"/>
          <a:stretch/>
        </p:blipFill>
        <p:spPr>
          <a:xfrm>
            <a:off x="8980714" y="3840331"/>
            <a:ext cx="2477141" cy="239183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93B8DD7-E13D-B1E7-DBBC-37C505558CA1}"/>
              </a:ext>
            </a:extLst>
          </p:cNvPr>
          <p:cNvSpPr/>
          <p:nvPr/>
        </p:nvSpPr>
        <p:spPr>
          <a:xfrm>
            <a:off x="9678288" y="5145431"/>
            <a:ext cx="1959429" cy="710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FB83FF70-8BC3-FF3B-34EE-073BC8E6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E7A-1B74-4E58-824A-A9EEEEC8C807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E31844-BD6F-8020-F3D5-B3A935881ED6}"/>
              </a:ext>
            </a:extLst>
          </p:cNvPr>
          <p:cNvSpPr/>
          <p:nvPr/>
        </p:nvSpPr>
        <p:spPr>
          <a:xfrm rot="18961572">
            <a:off x="3717317" y="6052892"/>
            <a:ext cx="870522" cy="88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88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266</Words>
  <Application>Microsoft Office PowerPoint</Application>
  <PresentationFormat>寬螢幕</PresentationFormat>
  <Paragraphs>41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TQF技服組-李承靜</dc:creator>
  <cp:lastModifiedBy>TQF技服組-李承靜</cp:lastModifiedBy>
  <cp:revision>9</cp:revision>
  <dcterms:created xsi:type="dcterms:W3CDTF">2023-08-22T06:22:22Z</dcterms:created>
  <dcterms:modified xsi:type="dcterms:W3CDTF">2024-03-01T03:46:30Z</dcterms:modified>
</cp:coreProperties>
</file>